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8D72F0-AA99-4C54-A050-A5CD45FA5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759" y="1068404"/>
            <a:ext cx="10656482" cy="571021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</a:rPr>
              <a:t>Парашют для СС</a:t>
            </a:r>
            <a:endParaRPr lang="ru-RU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Сегмент</a:t>
            </a:r>
            <a:r>
              <a:rPr lang="ru-RU" dirty="0"/>
              <a:t> </a:t>
            </a:r>
            <a:r>
              <a:rPr lang="ru-RU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958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811</Words>
  <Application>Microsoft Office PowerPoint</Application>
  <PresentationFormat>Широкоэкранный</PresentationFormat>
  <Paragraphs>162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47</cp:revision>
  <dcterms:created xsi:type="dcterms:W3CDTF">2021-05-12T12:31:56Z</dcterms:created>
  <dcterms:modified xsi:type="dcterms:W3CDTF">2021-10-21T12:53:41Z</dcterms:modified>
</cp:coreProperties>
</file>